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Proxima Nova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6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5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1pPr>
            <a:lvl2pPr indent="69850" lvl="1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2pPr>
            <a:lvl3pPr indent="69850" lvl="2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3pPr>
            <a:lvl4pPr indent="69850" lvl="3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4pPr>
            <a:lvl5pPr indent="69850" lvl="4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5pPr>
            <a:lvl6pPr indent="69850" lvl="5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6pPr>
            <a:lvl7pPr indent="69850" lvl="6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7pPr>
            <a:lvl8pPr indent="69850" lvl="7" marL="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8pPr>
            <a:lvl9pPr indent="69850" lvl="8" marL="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Shape 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9q8MZkQiVsk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Qvco7ufsX_0" TargetMode="External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karpathy.github.io/neuralnets/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s://www.youtube.com/watch?v=i94OvYb6noo&amp;index=4&amp;list=PLkt2uSq6rBVctENoVBg1TpCC7OQi31AlC" TargetMode="External"/><Relationship Id="rId6" Type="http://schemas.openxmlformats.org/officeDocument/2006/relationships/hyperlink" Target="http://www.deeplearningbook.org/contents/mlp.html" TargetMode="External"/><Relationship Id="rId7" Type="http://schemas.openxmlformats.org/officeDocument/2006/relationships/hyperlink" Target="https://mila.quebec/wp-content/uploads/2016/03/2015-lecun-bengio-hinton-nature.pdf" TargetMode="External"/><Relationship Id="rId8" Type="http://schemas.openxmlformats.org/officeDocument/2006/relationships/hyperlink" Target="https://arxiv.org/pdf/1404.7828.pdf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VOC3huqHrss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.jpg" id="104" name="Shape 104"/>
          <p:cNvPicPr preferRelativeResize="0"/>
          <p:nvPr/>
        </p:nvPicPr>
        <p:blipFill rotWithShape="1">
          <a:blip r:embed="rId3">
            <a:alphaModFix/>
          </a:blip>
          <a:srcRect b="0" l="845" r="844" t="0"/>
          <a:stretch/>
        </p:blipFill>
        <p:spPr>
          <a:xfrm>
            <a:off x="-44400" y="0"/>
            <a:ext cx="9135924" cy="513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Deep Learning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oxima Nova"/>
              <a:buChar char="-"/>
            </a:pPr>
            <a:r>
              <a:rPr b="0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Backpropagation done right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By: Ismail Elezi                                  ismail.elezi@gmail.com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Shape 108"/>
          <p:cNvSpPr txBox="1"/>
          <p:nvPr/>
        </p:nvSpPr>
        <p:spPr>
          <a:xfrm>
            <a:off x="3692950" y="4381225"/>
            <a:ext cx="5284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Nasty monsters will be summoned if there are no questions!!!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ES 2016 - NVIDIA's Danny Shapiro briefly recaps the news out of CEO Jen-Hsun Huang's press event, featuring the NVIDIA DRIVE PX 2, the world's first artificial intelligence supercomputer for the car. Find more CES news at http://www.nvidianews.nvidia.com." id="158" name="Shape 158" title="NVIDIA CES 2016 News Summary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963" y="703725"/>
            <a:ext cx="7464977" cy="37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rained using https://github.com/tambetm/simple_dqn" id="168" name="Shape 168" title="Deep Q Learning AI playing Space Invaders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Tentative plan of deep learning seminars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078475"/>
            <a:ext cx="85206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Back-propagation and fully connected neural networks. (Today)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Neural Networks.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Making neural networks work well.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Recurrent Neural Networks.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Adversarial Networks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2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try to learn a deep learning library (PyTorch) as we move on, by doing some (optional) assignment.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And to read a few papers.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" y="0"/>
            <a:ext cx="9129474" cy="504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311700" y="170225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the softmax classifier?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96386"/>
            <a:ext cx="7957631" cy="333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20891" cy="481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8474"/>
            <a:ext cx="8755225" cy="424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0" y="760325"/>
            <a:ext cx="5286791" cy="406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775" y="631500"/>
            <a:ext cx="4876275" cy="407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(1)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25" y="816525"/>
            <a:ext cx="7797721" cy="406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Once upon a time in machine learning books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150" y="760325"/>
            <a:ext cx="5147116" cy="407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00" y="507625"/>
            <a:ext cx="8811578" cy="420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799275"/>
            <a:ext cx="85206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last few slides had nothing wrong.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 fact, they are mathematically correct, and might even give some insight in what is going on.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is that they are next to useless in practice. Try to compute by hand the derivatives of an 152 layer neural networks. After 3 years of derivation, spend the following 2 years by coding those derivatives.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725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Unfortunately, the old books explained back-prop in that way. That gave the impression that back-prop is a very complicated algorithm, and a lot of people treated it as a black-box.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 isn’t difficult at all. New books (Goodfellow et al.) even explain it well. We all have to thank Andrej Karpathy about that.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4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Back-prop done ‘badly’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61739" cy="482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97728" cy="480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547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415848"/>
            <a:ext cx="8830653" cy="430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5666"/>
            <a:ext cx="8759279" cy="424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460616"/>
            <a:ext cx="8834411" cy="422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9" y="437177"/>
            <a:ext cx="8828153" cy="426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(2)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823925"/>
            <a:ext cx="8714814" cy="401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822"/>
            <a:ext cx="8803106" cy="423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2986"/>
            <a:ext cx="8773792" cy="4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1709"/>
            <a:ext cx="8742854" cy="425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9238"/>
            <a:ext cx="8771801" cy="4252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1270"/>
            <a:ext cx="8796844" cy="431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1590"/>
            <a:ext cx="8815628" cy="429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580"/>
            <a:ext cx="8828153" cy="422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8726"/>
            <a:ext cx="8804726" cy="426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7894"/>
            <a:ext cx="8798541" cy="430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9897"/>
            <a:ext cx="8834411" cy="428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of last lecture (3)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00" y="760325"/>
            <a:ext cx="8551068" cy="401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5780"/>
            <a:ext cx="8811651" cy="436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9534" cy="4402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jpg" id="324" name="Shape 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5557" cy="431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jpg"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8556" cy="433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jpg"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5612" cy="437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jpg"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5612" cy="436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jpg"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0896" cy="442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.jpg"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5612" cy="4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.jpg"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"/>
            <a:ext cx="8778799" cy="440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jpg"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93678" cy="432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69125"/>
            <a:ext cx="8520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6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Why Deep Learning/Neural Networks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078475"/>
            <a:ext cx="85206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Deep Learning is by far the dominant sub-discipline of ML</a:t>
            </a: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(Almost) everything in Computer Vision, Natural Language Precision and Speech Recognition is powered by deep learning. Its usage in Robotics is increasing.</a:t>
            </a:r>
            <a:r>
              <a:rPr b="0" i="1" lang="en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</a:t>
            </a:r>
          </a:p>
          <a:p>
            <a:pPr indent="-3365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It is not (yet!) the preferred approach in 3d reconstructions, graph datasets and vectorial datasets.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17647"/>
              <a:buFont typeface="Proxima Nova"/>
              <a:buChar char="-"/>
            </a:pPr>
            <a:r>
              <a:rPr b="0" i="0" lang="en" sz="17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It is likely that this will change in the next few years, and deep learning will rule those fields too. </a:t>
            </a:r>
            <a:r>
              <a:rPr b="0" i="1" lang="en" sz="1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b="0" i="1" lang="en" sz="145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1" i="0" lang="en" sz="20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Most importantly - it isn’t covered on depth in any of the courses at the department.</a:t>
            </a:r>
            <a:r>
              <a:rPr b="1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1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   </a:t>
            </a: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jpg"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5557" cy="438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.jpg"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08556" cy="433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.jpg"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87637" cy="435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7499"/>
            <a:ext cx="8790582" cy="424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8434"/>
            <a:ext cx="8786167" cy="420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3443"/>
            <a:ext cx="8817102" cy="421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3949"/>
            <a:ext cx="8766717" cy="431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1713"/>
            <a:ext cx="8802667" cy="438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90990"/>
            <a:ext cx="8779534" cy="416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2692"/>
            <a:ext cx="8773640" cy="435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8522409" cy="497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678275" y="4555875"/>
            <a:ext cx="1942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 T. Stadelmann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8474"/>
            <a:ext cx="8755225" cy="424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5180"/>
            <a:ext cx="8835073" cy="428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99570"/>
            <a:ext cx="8757291" cy="432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38868"/>
            <a:ext cx="8777324" cy="40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Acknowledgements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799200"/>
            <a:ext cx="8520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lot of slides were ‘borrowed’ from Stanford’s </a:t>
            </a:r>
            <a:r>
              <a:rPr b="0" i="0" lang="en" sz="2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CS231n</a:t>
            </a: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course. I did that not because I am that lazy (everyone says that, right?), but because I find those slides the best possible slides on backpropagation. </a:t>
            </a:r>
            <a:r>
              <a:rPr b="0" i="0" lang="en" sz="24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Andrej Karpathy</a:t>
            </a:r>
            <a:r>
              <a:rPr b="0" i="0" lang="en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invented a new way of explaining back-propagation, and to date, it is the only explanation which doesn’t end on bad dreams at night.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readings (and videos)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311700" y="799200"/>
            <a:ext cx="85206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A. Karpathy’s blog post on back-propagation.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CS231n (Karpathy/Johnson) notes on back-propagation.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CS231n lecture on back-propagation.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Deep Learning book (Goodfellow et al.) - Chapter 6.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Deep Conspiracy’s paper on deep learning.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Char char="-"/>
            </a:pPr>
            <a:r>
              <a:rPr b="0" i="0" lang="en" sz="2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J. Schmidhuber’s paper on deep learning.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111000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3000" u="none" cap="none" strike="noStrik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Questions??? </a:t>
            </a:r>
          </a:p>
        </p:txBody>
      </p:sp>
      <p:pic>
        <p:nvPicPr>
          <p:cNvPr descr="monsters.jpg" id="447" name="Shape 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875" y="889025"/>
            <a:ext cx="4332790" cy="3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al-time object detection with YOLO v2.  http://pjreddie.com/yolo" id="143" name="Shape 143" title="YOLO v2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525" y="117350"/>
            <a:ext cx="6357257" cy="476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775" y="1138238"/>
            <a:ext cx="5881152" cy="28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